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Lst>
  <p:sldSz cx="21240750" cy="15119350"/>
  <p:notesSz cx="6888163" cy="100203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EE7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6233" autoAdjust="0"/>
  </p:normalViewPr>
  <p:slideViewPr>
    <p:cSldViewPr snapToGrid="0">
      <p:cViewPr varScale="1">
        <p:scale>
          <a:sx n="51" d="100"/>
          <a:sy n="51" d="100"/>
        </p:scale>
        <p:origin x="1452"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593056" y="2474395"/>
            <a:ext cx="18054638" cy="5263774"/>
          </a:xfrm>
        </p:spPr>
        <p:txBody>
          <a:bodyPr anchor="b"/>
          <a:lstStyle>
            <a:lvl1pPr algn="ctr">
              <a:defRPr sz="13228"/>
            </a:lvl1pPr>
          </a:lstStyle>
          <a:p>
            <a:r>
              <a:rPr lang="zh-CN" altLang="en-US"/>
              <a:t>单击此处编辑母版标题样式</a:t>
            </a:r>
            <a:endParaRPr lang="en-US" dirty="0"/>
          </a:p>
        </p:txBody>
      </p:sp>
      <p:sp>
        <p:nvSpPr>
          <p:cNvPr id="3" name="Subtitle 2"/>
          <p:cNvSpPr>
            <a:spLocks noGrp="1"/>
          </p:cNvSpPr>
          <p:nvPr>
            <p:ph type="subTitle" idx="1"/>
          </p:nvPr>
        </p:nvSpPr>
        <p:spPr>
          <a:xfrm>
            <a:off x="2655094" y="7941160"/>
            <a:ext cx="15930563" cy="3650342"/>
          </a:xfrm>
        </p:spPr>
        <p:txBody>
          <a:bodyPr/>
          <a:lstStyle>
            <a:lvl1pPr marL="0" indent="0" algn="ctr">
              <a:buNone/>
              <a:defRPr sz="5291"/>
            </a:lvl1pPr>
            <a:lvl2pPr marL="1007943" indent="0" algn="ctr">
              <a:buNone/>
              <a:defRPr sz="4409"/>
            </a:lvl2pPr>
            <a:lvl3pPr marL="2015886" indent="0" algn="ctr">
              <a:buNone/>
              <a:defRPr sz="3968"/>
            </a:lvl3pPr>
            <a:lvl4pPr marL="3023829" indent="0" algn="ctr">
              <a:buNone/>
              <a:defRPr sz="3527"/>
            </a:lvl4pPr>
            <a:lvl5pPr marL="4031772" indent="0" algn="ctr">
              <a:buNone/>
              <a:defRPr sz="3527"/>
            </a:lvl5pPr>
            <a:lvl6pPr marL="5039716" indent="0" algn="ctr">
              <a:buNone/>
              <a:defRPr sz="3527"/>
            </a:lvl6pPr>
            <a:lvl7pPr marL="6047659" indent="0" algn="ctr">
              <a:buNone/>
              <a:defRPr sz="3527"/>
            </a:lvl7pPr>
            <a:lvl8pPr marL="7055602" indent="0" algn="ctr">
              <a:buNone/>
              <a:defRPr sz="3527"/>
            </a:lvl8pPr>
            <a:lvl9pPr marL="8063545" indent="0" algn="ctr">
              <a:buNone/>
              <a:defRPr sz="3527"/>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6237E625-DBE2-45DA-90EA-0077435A5A29}" type="datetimeFigureOut">
              <a:rPr lang="zh-CN" altLang="en-US" smtClean="0"/>
              <a:t>2026/9/1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66214C7A-4929-4165-8C79-FD96D2053B99}" type="slidenum">
              <a:rPr lang="zh-CN" altLang="en-US" smtClean="0"/>
              <a:t>‹#›</a:t>
            </a:fld>
            <a:endParaRPr lang="zh-CN" altLang="en-US"/>
          </a:p>
        </p:txBody>
      </p:sp>
    </p:spTree>
    <p:extLst>
      <p:ext uri="{BB962C8B-B14F-4D97-AF65-F5344CB8AC3E}">
        <p14:creationId xmlns:p14="http://schemas.microsoft.com/office/powerpoint/2010/main" val="8099259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6237E625-DBE2-45DA-90EA-0077435A5A29}" type="datetimeFigureOut">
              <a:rPr lang="zh-CN" altLang="en-US" smtClean="0"/>
              <a:t>2026/9/1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66214C7A-4929-4165-8C79-FD96D2053B99}" type="slidenum">
              <a:rPr lang="zh-CN" altLang="en-US" smtClean="0"/>
              <a:t>‹#›</a:t>
            </a:fld>
            <a:endParaRPr lang="zh-CN" altLang="en-US"/>
          </a:p>
        </p:txBody>
      </p:sp>
    </p:spTree>
    <p:extLst>
      <p:ext uri="{BB962C8B-B14F-4D97-AF65-F5344CB8AC3E}">
        <p14:creationId xmlns:p14="http://schemas.microsoft.com/office/powerpoint/2010/main" val="5997120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5200413" y="804966"/>
            <a:ext cx="4580037" cy="12812950"/>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1460303" y="804966"/>
            <a:ext cx="13474601" cy="12812950"/>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6237E625-DBE2-45DA-90EA-0077435A5A29}" type="datetimeFigureOut">
              <a:rPr lang="zh-CN" altLang="en-US" smtClean="0"/>
              <a:t>2026/9/1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66214C7A-4929-4165-8C79-FD96D2053B99}" type="slidenum">
              <a:rPr lang="zh-CN" altLang="en-US" smtClean="0"/>
              <a:t>‹#›</a:t>
            </a:fld>
            <a:endParaRPr lang="zh-CN" altLang="en-US"/>
          </a:p>
        </p:txBody>
      </p:sp>
    </p:spTree>
    <p:extLst>
      <p:ext uri="{BB962C8B-B14F-4D97-AF65-F5344CB8AC3E}">
        <p14:creationId xmlns:p14="http://schemas.microsoft.com/office/powerpoint/2010/main" val="14236708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6237E625-DBE2-45DA-90EA-0077435A5A29}" type="datetimeFigureOut">
              <a:rPr lang="zh-CN" altLang="en-US" smtClean="0"/>
              <a:t>2026/9/1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66214C7A-4929-4165-8C79-FD96D2053B99}" type="slidenum">
              <a:rPr lang="zh-CN" altLang="en-US" smtClean="0"/>
              <a:t>‹#›</a:t>
            </a:fld>
            <a:endParaRPr lang="zh-CN" altLang="en-US"/>
          </a:p>
        </p:txBody>
      </p:sp>
    </p:spTree>
    <p:extLst>
      <p:ext uri="{BB962C8B-B14F-4D97-AF65-F5344CB8AC3E}">
        <p14:creationId xmlns:p14="http://schemas.microsoft.com/office/powerpoint/2010/main" val="23795834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1449240" y="3769342"/>
            <a:ext cx="18320147" cy="6289229"/>
          </a:xfrm>
        </p:spPr>
        <p:txBody>
          <a:bodyPr anchor="b"/>
          <a:lstStyle>
            <a:lvl1pPr>
              <a:defRPr sz="13228"/>
            </a:lvl1pPr>
          </a:lstStyle>
          <a:p>
            <a:r>
              <a:rPr lang="zh-CN" altLang="en-US"/>
              <a:t>单击此处编辑母版标题样式</a:t>
            </a:r>
            <a:endParaRPr lang="en-US" dirty="0"/>
          </a:p>
        </p:txBody>
      </p:sp>
      <p:sp>
        <p:nvSpPr>
          <p:cNvPr id="3" name="Text Placeholder 2"/>
          <p:cNvSpPr>
            <a:spLocks noGrp="1"/>
          </p:cNvSpPr>
          <p:nvPr>
            <p:ph type="body" idx="1"/>
          </p:nvPr>
        </p:nvSpPr>
        <p:spPr>
          <a:xfrm>
            <a:off x="1449240" y="10118069"/>
            <a:ext cx="18320147" cy="3307357"/>
          </a:xfrm>
        </p:spPr>
        <p:txBody>
          <a:bodyPr/>
          <a:lstStyle>
            <a:lvl1pPr marL="0" indent="0">
              <a:buNone/>
              <a:defRPr sz="5291">
                <a:solidFill>
                  <a:schemeClr val="tx1"/>
                </a:solidFill>
              </a:defRPr>
            </a:lvl1pPr>
            <a:lvl2pPr marL="1007943" indent="0">
              <a:buNone/>
              <a:defRPr sz="4409">
                <a:solidFill>
                  <a:schemeClr val="tx1">
                    <a:tint val="75000"/>
                  </a:schemeClr>
                </a:solidFill>
              </a:defRPr>
            </a:lvl2pPr>
            <a:lvl3pPr marL="2015886" indent="0">
              <a:buNone/>
              <a:defRPr sz="3968">
                <a:solidFill>
                  <a:schemeClr val="tx1">
                    <a:tint val="75000"/>
                  </a:schemeClr>
                </a:solidFill>
              </a:defRPr>
            </a:lvl3pPr>
            <a:lvl4pPr marL="3023829" indent="0">
              <a:buNone/>
              <a:defRPr sz="3527">
                <a:solidFill>
                  <a:schemeClr val="tx1">
                    <a:tint val="75000"/>
                  </a:schemeClr>
                </a:solidFill>
              </a:defRPr>
            </a:lvl4pPr>
            <a:lvl5pPr marL="4031772" indent="0">
              <a:buNone/>
              <a:defRPr sz="3527">
                <a:solidFill>
                  <a:schemeClr val="tx1">
                    <a:tint val="75000"/>
                  </a:schemeClr>
                </a:solidFill>
              </a:defRPr>
            </a:lvl5pPr>
            <a:lvl6pPr marL="5039716" indent="0">
              <a:buNone/>
              <a:defRPr sz="3527">
                <a:solidFill>
                  <a:schemeClr val="tx1">
                    <a:tint val="75000"/>
                  </a:schemeClr>
                </a:solidFill>
              </a:defRPr>
            </a:lvl6pPr>
            <a:lvl7pPr marL="6047659" indent="0">
              <a:buNone/>
              <a:defRPr sz="3527">
                <a:solidFill>
                  <a:schemeClr val="tx1">
                    <a:tint val="75000"/>
                  </a:schemeClr>
                </a:solidFill>
              </a:defRPr>
            </a:lvl7pPr>
            <a:lvl8pPr marL="7055602" indent="0">
              <a:buNone/>
              <a:defRPr sz="3527">
                <a:solidFill>
                  <a:schemeClr val="tx1">
                    <a:tint val="75000"/>
                  </a:schemeClr>
                </a:solidFill>
              </a:defRPr>
            </a:lvl8pPr>
            <a:lvl9pPr marL="8063545" indent="0">
              <a:buNone/>
              <a:defRPr sz="3527">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6237E625-DBE2-45DA-90EA-0077435A5A29}" type="datetimeFigureOut">
              <a:rPr lang="zh-CN" altLang="en-US" smtClean="0"/>
              <a:t>2026/9/1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66214C7A-4929-4165-8C79-FD96D2053B99}" type="slidenum">
              <a:rPr lang="zh-CN" altLang="en-US" smtClean="0"/>
              <a:t>‹#›</a:t>
            </a:fld>
            <a:endParaRPr lang="zh-CN" altLang="en-US"/>
          </a:p>
        </p:txBody>
      </p:sp>
    </p:spTree>
    <p:extLst>
      <p:ext uri="{BB962C8B-B14F-4D97-AF65-F5344CB8AC3E}">
        <p14:creationId xmlns:p14="http://schemas.microsoft.com/office/powerpoint/2010/main" val="16954280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1460301" y="4024827"/>
            <a:ext cx="9027319" cy="9593089"/>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Content Placeholder 3"/>
          <p:cNvSpPr>
            <a:spLocks noGrp="1"/>
          </p:cNvSpPr>
          <p:nvPr>
            <p:ph sz="half" idx="2"/>
          </p:nvPr>
        </p:nvSpPr>
        <p:spPr>
          <a:xfrm>
            <a:off x="10753130" y="4024827"/>
            <a:ext cx="9027319" cy="9593089"/>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Date Placeholder 4"/>
          <p:cNvSpPr>
            <a:spLocks noGrp="1"/>
          </p:cNvSpPr>
          <p:nvPr>
            <p:ph type="dt" sz="half" idx="10"/>
          </p:nvPr>
        </p:nvSpPr>
        <p:spPr/>
        <p:txBody>
          <a:bodyPr/>
          <a:lstStyle/>
          <a:p>
            <a:fld id="{6237E625-DBE2-45DA-90EA-0077435A5A29}" type="datetimeFigureOut">
              <a:rPr lang="zh-CN" altLang="en-US" smtClean="0"/>
              <a:t>2026/9/1</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66214C7A-4929-4165-8C79-FD96D2053B99}" type="slidenum">
              <a:rPr lang="zh-CN" altLang="en-US" smtClean="0"/>
              <a:t>‹#›</a:t>
            </a:fld>
            <a:endParaRPr lang="zh-CN" altLang="en-US"/>
          </a:p>
        </p:txBody>
      </p:sp>
    </p:spTree>
    <p:extLst>
      <p:ext uri="{BB962C8B-B14F-4D97-AF65-F5344CB8AC3E}">
        <p14:creationId xmlns:p14="http://schemas.microsoft.com/office/powerpoint/2010/main" val="13093003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1463068" y="804969"/>
            <a:ext cx="18320147" cy="2922375"/>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1463071" y="3706342"/>
            <a:ext cx="8985831" cy="1816421"/>
          </a:xfrm>
        </p:spPr>
        <p:txBody>
          <a:bodyPr anchor="b"/>
          <a:lstStyle>
            <a:lvl1pPr marL="0" indent="0">
              <a:buNone/>
              <a:defRPr sz="5291" b="1"/>
            </a:lvl1pPr>
            <a:lvl2pPr marL="1007943" indent="0">
              <a:buNone/>
              <a:defRPr sz="4409" b="1"/>
            </a:lvl2pPr>
            <a:lvl3pPr marL="2015886" indent="0">
              <a:buNone/>
              <a:defRPr sz="3968" b="1"/>
            </a:lvl3pPr>
            <a:lvl4pPr marL="3023829" indent="0">
              <a:buNone/>
              <a:defRPr sz="3527" b="1"/>
            </a:lvl4pPr>
            <a:lvl5pPr marL="4031772" indent="0">
              <a:buNone/>
              <a:defRPr sz="3527" b="1"/>
            </a:lvl5pPr>
            <a:lvl6pPr marL="5039716" indent="0">
              <a:buNone/>
              <a:defRPr sz="3527" b="1"/>
            </a:lvl6pPr>
            <a:lvl7pPr marL="6047659" indent="0">
              <a:buNone/>
              <a:defRPr sz="3527" b="1"/>
            </a:lvl7pPr>
            <a:lvl8pPr marL="7055602" indent="0">
              <a:buNone/>
              <a:defRPr sz="3527" b="1"/>
            </a:lvl8pPr>
            <a:lvl9pPr marL="8063545" indent="0">
              <a:buNone/>
              <a:defRPr sz="3527" b="1"/>
            </a:lvl9pPr>
          </a:lstStyle>
          <a:p>
            <a:pPr lvl="0"/>
            <a:r>
              <a:rPr lang="zh-CN" altLang="en-US"/>
              <a:t>单击此处编辑母版文本样式</a:t>
            </a:r>
          </a:p>
        </p:txBody>
      </p:sp>
      <p:sp>
        <p:nvSpPr>
          <p:cNvPr id="4" name="Content Placeholder 3"/>
          <p:cNvSpPr>
            <a:spLocks noGrp="1"/>
          </p:cNvSpPr>
          <p:nvPr>
            <p:ph sz="half" idx="2"/>
          </p:nvPr>
        </p:nvSpPr>
        <p:spPr>
          <a:xfrm>
            <a:off x="1463071" y="5522763"/>
            <a:ext cx="8985831" cy="8123152"/>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Text Placeholder 4"/>
          <p:cNvSpPr>
            <a:spLocks noGrp="1"/>
          </p:cNvSpPr>
          <p:nvPr>
            <p:ph type="body" sz="quarter" idx="3"/>
          </p:nvPr>
        </p:nvSpPr>
        <p:spPr>
          <a:xfrm>
            <a:off x="10753131" y="3706342"/>
            <a:ext cx="9030085" cy="1816421"/>
          </a:xfrm>
        </p:spPr>
        <p:txBody>
          <a:bodyPr anchor="b"/>
          <a:lstStyle>
            <a:lvl1pPr marL="0" indent="0">
              <a:buNone/>
              <a:defRPr sz="5291" b="1"/>
            </a:lvl1pPr>
            <a:lvl2pPr marL="1007943" indent="0">
              <a:buNone/>
              <a:defRPr sz="4409" b="1"/>
            </a:lvl2pPr>
            <a:lvl3pPr marL="2015886" indent="0">
              <a:buNone/>
              <a:defRPr sz="3968" b="1"/>
            </a:lvl3pPr>
            <a:lvl4pPr marL="3023829" indent="0">
              <a:buNone/>
              <a:defRPr sz="3527" b="1"/>
            </a:lvl4pPr>
            <a:lvl5pPr marL="4031772" indent="0">
              <a:buNone/>
              <a:defRPr sz="3527" b="1"/>
            </a:lvl5pPr>
            <a:lvl6pPr marL="5039716" indent="0">
              <a:buNone/>
              <a:defRPr sz="3527" b="1"/>
            </a:lvl6pPr>
            <a:lvl7pPr marL="6047659" indent="0">
              <a:buNone/>
              <a:defRPr sz="3527" b="1"/>
            </a:lvl7pPr>
            <a:lvl8pPr marL="7055602" indent="0">
              <a:buNone/>
              <a:defRPr sz="3527" b="1"/>
            </a:lvl8pPr>
            <a:lvl9pPr marL="8063545" indent="0">
              <a:buNone/>
              <a:defRPr sz="3527" b="1"/>
            </a:lvl9pPr>
          </a:lstStyle>
          <a:p>
            <a:pPr lvl="0"/>
            <a:r>
              <a:rPr lang="zh-CN" altLang="en-US"/>
              <a:t>单击此处编辑母版文本样式</a:t>
            </a:r>
          </a:p>
        </p:txBody>
      </p:sp>
      <p:sp>
        <p:nvSpPr>
          <p:cNvPr id="6" name="Content Placeholder 5"/>
          <p:cNvSpPr>
            <a:spLocks noGrp="1"/>
          </p:cNvSpPr>
          <p:nvPr>
            <p:ph sz="quarter" idx="4"/>
          </p:nvPr>
        </p:nvSpPr>
        <p:spPr>
          <a:xfrm>
            <a:off x="10753131" y="5522763"/>
            <a:ext cx="9030085" cy="8123152"/>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7" name="Date Placeholder 6"/>
          <p:cNvSpPr>
            <a:spLocks noGrp="1"/>
          </p:cNvSpPr>
          <p:nvPr>
            <p:ph type="dt" sz="half" idx="10"/>
          </p:nvPr>
        </p:nvSpPr>
        <p:spPr/>
        <p:txBody>
          <a:bodyPr/>
          <a:lstStyle/>
          <a:p>
            <a:fld id="{6237E625-DBE2-45DA-90EA-0077435A5A29}" type="datetimeFigureOut">
              <a:rPr lang="zh-CN" altLang="en-US" smtClean="0"/>
              <a:t>2026/9/1</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66214C7A-4929-4165-8C79-FD96D2053B99}" type="slidenum">
              <a:rPr lang="zh-CN" altLang="en-US" smtClean="0"/>
              <a:t>‹#›</a:t>
            </a:fld>
            <a:endParaRPr lang="zh-CN" altLang="en-US"/>
          </a:p>
        </p:txBody>
      </p:sp>
    </p:spTree>
    <p:extLst>
      <p:ext uri="{BB962C8B-B14F-4D97-AF65-F5344CB8AC3E}">
        <p14:creationId xmlns:p14="http://schemas.microsoft.com/office/powerpoint/2010/main" val="38659288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6237E625-DBE2-45DA-90EA-0077435A5A29}" type="datetimeFigureOut">
              <a:rPr lang="zh-CN" altLang="en-US" smtClean="0"/>
              <a:t>2026/9/1</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66214C7A-4929-4165-8C79-FD96D2053B99}" type="slidenum">
              <a:rPr lang="zh-CN" altLang="en-US" smtClean="0"/>
              <a:t>‹#›</a:t>
            </a:fld>
            <a:endParaRPr lang="zh-CN" altLang="en-US"/>
          </a:p>
        </p:txBody>
      </p:sp>
    </p:spTree>
    <p:extLst>
      <p:ext uri="{BB962C8B-B14F-4D97-AF65-F5344CB8AC3E}">
        <p14:creationId xmlns:p14="http://schemas.microsoft.com/office/powerpoint/2010/main" val="19753978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237E625-DBE2-45DA-90EA-0077435A5A29}" type="datetimeFigureOut">
              <a:rPr lang="zh-CN" altLang="en-US" smtClean="0"/>
              <a:t>2026/9/1</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66214C7A-4929-4165-8C79-FD96D2053B99}" type="slidenum">
              <a:rPr lang="zh-CN" altLang="en-US" smtClean="0"/>
              <a:t>‹#›</a:t>
            </a:fld>
            <a:endParaRPr lang="zh-CN" altLang="en-US"/>
          </a:p>
        </p:txBody>
      </p:sp>
    </p:spTree>
    <p:extLst>
      <p:ext uri="{BB962C8B-B14F-4D97-AF65-F5344CB8AC3E}">
        <p14:creationId xmlns:p14="http://schemas.microsoft.com/office/powerpoint/2010/main" val="1944774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1463068" y="1007957"/>
            <a:ext cx="6850695" cy="3527848"/>
          </a:xfrm>
        </p:spPr>
        <p:txBody>
          <a:bodyPr anchor="b"/>
          <a:lstStyle>
            <a:lvl1pPr>
              <a:defRPr sz="7055"/>
            </a:lvl1pPr>
          </a:lstStyle>
          <a:p>
            <a:r>
              <a:rPr lang="zh-CN" altLang="en-US"/>
              <a:t>单击此处编辑母版标题样式</a:t>
            </a:r>
            <a:endParaRPr lang="en-US" dirty="0"/>
          </a:p>
        </p:txBody>
      </p:sp>
      <p:sp>
        <p:nvSpPr>
          <p:cNvPr id="3" name="Content Placeholder 2"/>
          <p:cNvSpPr>
            <a:spLocks noGrp="1"/>
          </p:cNvSpPr>
          <p:nvPr>
            <p:ph idx="1"/>
          </p:nvPr>
        </p:nvSpPr>
        <p:spPr>
          <a:xfrm>
            <a:off x="9030085" y="2176910"/>
            <a:ext cx="10753130" cy="10744538"/>
          </a:xfrm>
        </p:spPr>
        <p:txBody>
          <a:bodyPr/>
          <a:lstStyle>
            <a:lvl1pPr>
              <a:defRPr sz="7055"/>
            </a:lvl1pPr>
            <a:lvl2pPr>
              <a:defRPr sz="6173"/>
            </a:lvl2pPr>
            <a:lvl3pPr>
              <a:defRPr sz="5291"/>
            </a:lvl3pPr>
            <a:lvl4pPr>
              <a:defRPr sz="4409"/>
            </a:lvl4pPr>
            <a:lvl5pPr>
              <a:defRPr sz="4409"/>
            </a:lvl5pPr>
            <a:lvl6pPr>
              <a:defRPr sz="4409"/>
            </a:lvl6pPr>
            <a:lvl7pPr>
              <a:defRPr sz="4409"/>
            </a:lvl7pPr>
            <a:lvl8pPr>
              <a:defRPr sz="4409"/>
            </a:lvl8pPr>
            <a:lvl9pPr>
              <a:defRPr sz="4409"/>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Text Placeholder 3"/>
          <p:cNvSpPr>
            <a:spLocks noGrp="1"/>
          </p:cNvSpPr>
          <p:nvPr>
            <p:ph type="body" sz="half" idx="2"/>
          </p:nvPr>
        </p:nvSpPr>
        <p:spPr>
          <a:xfrm>
            <a:off x="1463068" y="4535805"/>
            <a:ext cx="6850695" cy="8403140"/>
          </a:xfrm>
        </p:spPr>
        <p:txBody>
          <a:bodyPr/>
          <a:lstStyle>
            <a:lvl1pPr marL="0" indent="0">
              <a:buNone/>
              <a:defRPr sz="3527"/>
            </a:lvl1pPr>
            <a:lvl2pPr marL="1007943" indent="0">
              <a:buNone/>
              <a:defRPr sz="3086"/>
            </a:lvl2pPr>
            <a:lvl3pPr marL="2015886" indent="0">
              <a:buNone/>
              <a:defRPr sz="2646"/>
            </a:lvl3pPr>
            <a:lvl4pPr marL="3023829" indent="0">
              <a:buNone/>
              <a:defRPr sz="2205"/>
            </a:lvl4pPr>
            <a:lvl5pPr marL="4031772" indent="0">
              <a:buNone/>
              <a:defRPr sz="2205"/>
            </a:lvl5pPr>
            <a:lvl6pPr marL="5039716" indent="0">
              <a:buNone/>
              <a:defRPr sz="2205"/>
            </a:lvl6pPr>
            <a:lvl7pPr marL="6047659" indent="0">
              <a:buNone/>
              <a:defRPr sz="2205"/>
            </a:lvl7pPr>
            <a:lvl8pPr marL="7055602" indent="0">
              <a:buNone/>
              <a:defRPr sz="2205"/>
            </a:lvl8pPr>
            <a:lvl9pPr marL="8063545" indent="0">
              <a:buNone/>
              <a:defRPr sz="2205"/>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6237E625-DBE2-45DA-90EA-0077435A5A29}" type="datetimeFigureOut">
              <a:rPr lang="zh-CN" altLang="en-US" smtClean="0"/>
              <a:t>2026/9/1</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66214C7A-4929-4165-8C79-FD96D2053B99}" type="slidenum">
              <a:rPr lang="zh-CN" altLang="en-US" smtClean="0"/>
              <a:t>‹#›</a:t>
            </a:fld>
            <a:endParaRPr lang="zh-CN" altLang="en-US"/>
          </a:p>
        </p:txBody>
      </p:sp>
    </p:spTree>
    <p:extLst>
      <p:ext uri="{BB962C8B-B14F-4D97-AF65-F5344CB8AC3E}">
        <p14:creationId xmlns:p14="http://schemas.microsoft.com/office/powerpoint/2010/main" val="34748438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1463068" y="1007957"/>
            <a:ext cx="6850695" cy="3527848"/>
          </a:xfrm>
        </p:spPr>
        <p:txBody>
          <a:bodyPr anchor="b"/>
          <a:lstStyle>
            <a:lvl1pPr>
              <a:defRPr sz="7055"/>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9030085" y="2176910"/>
            <a:ext cx="10753130" cy="10744538"/>
          </a:xfrm>
        </p:spPr>
        <p:txBody>
          <a:bodyPr anchor="t"/>
          <a:lstStyle>
            <a:lvl1pPr marL="0" indent="0">
              <a:buNone/>
              <a:defRPr sz="7055"/>
            </a:lvl1pPr>
            <a:lvl2pPr marL="1007943" indent="0">
              <a:buNone/>
              <a:defRPr sz="6173"/>
            </a:lvl2pPr>
            <a:lvl3pPr marL="2015886" indent="0">
              <a:buNone/>
              <a:defRPr sz="5291"/>
            </a:lvl3pPr>
            <a:lvl4pPr marL="3023829" indent="0">
              <a:buNone/>
              <a:defRPr sz="4409"/>
            </a:lvl4pPr>
            <a:lvl5pPr marL="4031772" indent="0">
              <a:buNone/>
              <a:defRPr sz="4409"/>
            </a:lvl5pPr>
            <a:lvl6pPr marL="5039716" indent="0">
              <a:buNone/>
              <a:defRPr sz="4409"/>
            </a:lvl6pPr>
            <a:lvl7pPr marL="6047659" indent="0">
              <a:buNone/>
              <a:defRPr sz="4409"/>
            </a:lvl7pPr>
            <a:lvl8pPr marL="7055602" indent="0">
              <a:buNone/>
              <a:defRPr sz="4409"/>
            </a:lvl8pPr>
            <a:lvl9pPr marL="8063545" indent="0">
              <a:buNone/>
              <a:defRPr sz="4409"/>
            </a:lvl9pPr>
          </a:lstStyle>
          <a:p>
            <a:r>
              <a:rPr lang="zh-CN" altLang="en-US"/>
              <a:t>单击图标添加图片</a:t>
            </a:r>
            <a:endParaRPr lang="en-US" dirty="0"/>
          </a:p>
        </p:txBody>
      </p:sp>
      <p:sp>
        <p:nvSpPr>
          <p:cNvPr id="4" name="Text Placeholder 3"/>
          <p:cNvSpPr>
            <a:spLocks noGrp="1"/>
          </p:cNvSpPr>
          <p:nvPr>
            <p:ph type="body" sz="half" idx="2"/>
          </p:nvPr>
        </p:nvSpPr>
        <p:spPr>
          <a:xfrm>
            <a:off x="1463068" y="4535805"/>
            <a:ext cx="6850695" cy="8403140"/>
          </a:xfrm>
        </p:spPr>
        <p:txBody>
          <a:bodyPr/>
          <a:lstStyle>
            <a:lvl1pPr marL="0" indent="0">
              <a:buNone/>
              <a:defRPr sz="3527"/>
            </a:lvl1pPr>
            <a:lvl2pPr marL="1007943" indent="0">
              <a:buNone/>
              <a:defRPr sz="3086"/>
            </a:lvl2pPr>
            <a:lvl3pPr marL="2015886" indent="0">
              <a:buNone/>
              <a:defRPr sz="2646"/>
            </a:lvl3pPr>
            <a:lvl4pPr marL="3023829" indent="0">
              <a:buNone/>
              <a:defRPr sz="2205"/>
            </a:lvl4pPr>
            <a:lvl5pPr marL="4031772" indent="0">
              <a:buNone/>
              <a:defRPr sz="2205"/>
            </a:lvl5pPr>
            <a:lvl6pPr marL="5039716" indent="0">
              <a:buNone/>
              <a:defRPr sz="2205"/>
            </a:lvl6pPr>
            <a:lvl7pPr marL="6047659" indent="0">
              <a:buNone/>
              <a:defRPr sz="2205"/>
            </a:lvl7pPr>
            <a:lvl8pPr marL="7055602" indent="0">
              <a:buNone/>
              <a:defRPr sz="2205"/>
            </a:lvl8pPr>
            <a:lvl9pPr marL="8063545" indent="0">
              <a:buNone/>
              <a:defRPr sz="2205"/>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6237E625-DBE2-45DA-90EA-0077435A5A29}" type="datetimeFigureOut">
              <a:rPr lang="zh-CN" altLang="en-US" smtClean="0"/>
              <a:t>2026/9/1</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66214C7A-4929-4165-8C79-FD96D2053B99}" type="slidenum">
              <a:rPr lang="zh-CN" altLang="en-US" smtClean="0"/>
              <a:t>‹#›</a:t>
            </a:fld>
            <a:endParaRPr lang="zh-CN" altLang="en-US"/>
          </a:p>
        </p:txBody>
      </p:sp>
    </p:spTree>
    <p:extLst>
      <p:ext uri="{BB962C8B-B14F-4D97-AF65-F5344CB8AC3E}">
        <p14:creationId xmlns:p14="http://schemas.microsoft.com/office/powerpoint/2010/main" val="23276206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460302" y="804969"/>
            <a:ext cx="18320147" cy="2922375"/>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1460302" y="4024827"/>
            <a:ext cx="18320147" cy="9593089"/>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2"/>
          </p:nvPr>
        </p:nvSpPr>
        <p:spPr>
          <a:xfrm>
            <a:off x="1460301" y="14013401"/>
            <a:ext cx="4779169" cy="804965"/>
          </a:xfrm>
          <a:prstGeom prst="rect">
            <a:avLst/>
          </a:prstGeom>
        </p:spPr>
        <p:txBody>
          <a:bodyPr vert="horz" lIns="91440" tIns="45720" rIns="91440" bIns="45720" rtlCol="0" anchor="ctr"/>
          <a:lstStyle>
            <a:lvl1pPr algn="l">
              <a:defRPr sz="2646">
                <a:solidFill>
                  <a:schemeClr val="tx1">
                    <a:tint val="75000"/>
                  </a:schemeClr>
                </a:solidFill>
              </a:defRPr>
            </a:lvl1pPr>
          </a:lstStyle>
          <a:p>
            <a:fld id="{6237E625-DBE2-45DA-90EA-0077435A5A29}" type="datetimeFigureOut">
              <a:rPr lang="zh-CN" altLang="en-US" smtClean="0"/>
              <a:t>2026/9/1</a:t>
            </a:fld>
            <a:endParaRPr lang="zh-CN" altLang="en-US"/>
          </a:p>
        </p:txBody>
      </p:sp>
      <p:sp>
        <p:nvSpPr>
          <p:cNvPr id="5" name="Footer Placeholder 4"/>
          <p:cNvSpPr>
            <a:spLocks noGrp="1"/>
          </p:cNvSpPr>
          <p:nvPr>
            <p:ph type="ftr" sz="quarter" idx="3"/>
          </p:nvPr>
        </p:nvSpPr>
        <p:spPr>
          <a:xfrm>
            <a:off x="7035999" y="14013401"/>
            <a:ext cx="7168753" cy="804965"/>
          </a:xfrm>
          <a:prstGeom prst="rect">
            <a:avLst/>
          </a:prstGeom>
        </p:spPr>
        <p:txBody>
          <a:bodyPr vert="horz" lIns="91440" tIns="45720" rIns="91440" bIns="45720" rtlCol="0" anchor="ctr"/>
          <a:lstStyle>
            <a:lvl1pPr algn="ctr">
              <a:defRPr sz="2646">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15001280" y="14013401"/>
            <a:ext cx="4779169" cy="804965"/>
          </a:xfrm>
          <a:prstGeom prst="rect">
            <a:avLst/>
          </a:prstGeom>
        </p:spPr>
        <p:txBody>
          <a:bodyPr vert="horz" lIns="91440" tIns="45720" rIns="91440" bIns="45720" rtlCol="0" anchor="ctr"/>
          <a:lstStyle>
            <a:lvl1pPr algn="r">
              <a:defRPr sz="2646">
                <a:solidFill>
                  <a:schemeClr val="tx1">
                    <a:tint val="75000"/>
                  </a:schemeClr>
                </a:solidFill>
              </a:defRPr>
            </a:lvl1pPr>
          </a:lstStyle>
          <a:p>
            <a:fld id="{66214C7A-4929-4165-8C79-FD96D2053B99}" type="slidenum">
              <a:rPr lang="zh-CN" altLang="en-US" smtClean="0"/>
              <a:t>‹#›</a:t>
            </a:fld>
            <a:endParaRPr lang="zh-CN" altLang="en-US"/>
          </a:p>
        </p:txBody>
      </p:sp>
    </p:spTree>
    <p:extLst>
      <p:ext uri="{BB962C8B-B14F-4D97-AF65-F5344CB8AC3E}">
        <p14:creationId xmlns:p14="http://schemas.microsoft.com/office/powerpoint/2010/main" val="338619333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2015886" rtl="0" eaLnBrk="1" latinLnBrk="0" hangingPunct="1">
        <a:lnSpc>
          <a:spcPct val="90000"/>
        </a:lnSpc>
        <a:spcBef>
          <a:spcPct val="0"/>
        </a:spcBef>
        <a:buNone/>
        <a:defRPr sz="9700" kern="1200">
          <a:solidFill>
            <a:schemeClr val="tx1"/>
          </a:solidFill>
          <a:latin typeface="+mj-lt"/>
          <a:ea typeface="+mj-ea"/>
          <a:cs typeface="+mj-cs"/>
        </a:defRPr>
      </a:lvl1pPr>
    </p:titleStyle>
    <p:bodyStyle>
      <a:lvl1pPr marL="503972" indent="-503972" algn="l" defTabSz="2015886" rtl="0" eaLnBrk="1" latinLnBrk="0" hangingPunct="1">
        <a:lnSpc>
          <a:spcPct val="90000"/>
        </a:lnSpc>
        <a:spcBef>
          <a:spcPts val="2205"/>
        </a:spcBef>
        <a:buFont typeface="Arial" panose="020B0604020202020204" pitchFamily="34" charset="0"/>
        <a:buChar char="•"/>
        <a:defRPr sz="6173" kern="1200">
          <a:solidFill>
            <a:schemeClr val="tx1"/>
          </a:solidFill>
          <a:latin typeface="+mn-lt"/>
          <a:ea typeface="+mn-ea"/>
          <a:cs typeface="+mn-cs"/>
        </a:defRPr>
      </a:lvl1pPr>
      <a:lvl2pPr marL="1511915" indent="-503972" algn="l" defTabSz="2015886" rtl="0" eaLnBrk="1" latinLnBrk="0" hangingPunct="1">
        <a:lnSpc>
          <a:spcPct val="90000"/>
        </a:lnSpc>
        <a:spcBef>
          <a:spcPts val="1102"/>
        </a:spcBef>
        <a:buFont typeface="Arial" panose="020B0604020202020204" pitchFamily="34" charset="0"/>
        <a:buChar char="•"/>
        <a:defRPr sz="5291" kern="1200">
          <a:solidFill>
            <a:schemeClr val="tx1"/>
          </a:solidFill>
          <a:latin typeface="+mn-lt"/>
          <a:ea typeface="+mn-ea"/>
          <a:cs typeface="+mn-cs"/>
        </a:defRPr>
      </a:lvl2pPr>
      <a:lvl3pPr marL="2519858" indent="-503972" algn="l" defTabSz="2015886" rtl="0" eaLnBrk="1" latinLnBrk="0" hangingPunct="1">
        <a:lnSpc>
          <a:spcPct val="90000"/>
        </a:lnSpc>
        <a:spcBef>
          <a:spcPts val="1102"/>
        </a:spcBef>
        <a:buFont typeface="Arial" panose="020B0604020202020204" pitchFamily="34" charset="0"/>
        <a:buChar char="•"/>
        <a:defRPr sz="4409" kern="1200">
          <a:solidFill>
            <a:schemeClr val="tx1"/>
          </a:solidFill>
          <a:latin typeface="+mn-lt"/>
          <a:ea typeface="+mn-ea"/>
          <a:cs typeface="+mn-cs"/>
        </a:defRPr>
      </a:lvl3pPr>
      <a:lvl4pPr marL="3527801" indent="-503972" algn="l" defTabSz="2015886" rtl="0" eaLnBrk="1" latinLnBrk="0" hangingPunct="1">
        <a:lnSpc>
          <a:spcPct val="90000"/>
        </a:lnSpc>
        <a:spcBef>
          <a:spcPts val="1102"/>
        </a:spcBef>
        <a:buFont typeface="Arial" panose="020B0604020202020204" pitchFamily="34" charset="0"/>
        <a:buChar char="•"/>
        <a:defRPr sz="3968" kern="1200">
          <a:solidFill>
            <a:schemeClr val="tx1"/>
          </a:solidFill>
          <a:latin typeface="+mn-lt"/>
          <a:ea typeface="+mn-ea"/>
          <a:cs typeface="+mn-cs"/>
        </a:defRPr>
      </a:lvl4pPr>
      <a:lvl5pPr marL="4535744" indent="-503972" algn="l" defTabSz="2015886" rtl="0" eaLnBrk="1" latinLnBrk="0" hangingPunct="1">
        <a:lnSpc>
          <a:spcPct val="90000"/>
        </a:lnSpc>
        <a:spcBef>
          <a:spcPts val="1102"/>
        </a:spcBef>
        <a:buFont typeface="Arial" panose="020B0604020202020204" pitchFamily="34" charset="0"/>
        <a:buChar char="•"/>
        <a:defRPr sz="3968" kern="1200">
          <a:solidFill>
            <a:schemeClr val="tx1"/>
          </a:solidFill>
          <a:latin typeface="+mn-lt"/>
          <a:ea typeface="+mn-ea"/>
          <a:cs typeface="+mn-cs"/>
        </a:defRPr>
      </a:lvl5pPr>
      <a:lvl6pPr marL="5543687" indent="-503972" algn="l" defTabSz="2015886" rtl="0" eaLnBrk="1" latinLnBrk="0" hangingPunct="1">
        <a:lnSpc>
          <a:spcPct val="90000"/>
        </a:lnSpc>
        <a:spcBef>
          <a:spcPts val="1102"/>
        </a:spcBef>
        <a:buFont typeface="Arial" panose="020B0604020202020204" pitchFamily="34" charset="0"/>
        <a:buChar char="•"/>
        <a:defRPr sz="3968" kern="1200">
          <a:solidFill>
            <a:schemeClr val="tx1"/>
          </a:solidFill>
          <a:latin typeface="+mn-lt"/>
          <a:ea typeface="+mn-ea"/>
          <a:cs typeface="+mn-cs"/>
        </a:defRPr>
      </a:lvl6pPr>
      <a:lvl7pPr marL="6551630" indent="-503972" algn="l" defTabSz="2015886" rtl="0" eaLnBrk="1" latinLnBrk="0" hangingPunct="1">
        <a:lnSpc>
          <a:spcPct val="90000"/>
        </a:lnSpc>
        <a:spcBef>
          <a:spcPts val="1102"/>
        </a:spcBef>
        <a:buFont typeface="Arial" panose="020B0604020202020204" pitchFamily="34" charset="0"/>
        <a:buChar char="•"/>
        <a:defRPr sz="3968" kern="1200">
          <a:solidFill>
            <a:schemeClr val="tx1"/>
          </a:solidFill>
          <a:latin typeface="+mn-lt"/>
          <a:ea typeface="+mn-ea"/>
          <a:cs typeface="+mn-cs"/>
        </a:defRPr>
      </a:lvl7pPr>
      <a:lvl8pPr marL="7559573" indent="-503972" algn="l" defTabSz="2015886" rtl="0" eaLnBrk="1" latinLnBrk="0" hangingPunct="1">
        <a:lnSpc>
          <a:spcPct val="90000"/>
        </a:lnSpc>
        <a:spcBef>
          <a:spcPts val="1102"/>
        </a:spcBef>
        <a:buFont typeface="Arial" panose="020B0604020202020204" pitchFamily="34" charset="0"/>
        <a:buChar char="•"/>
        <a:defRPr sz="3968" kern="1200">
          <a:solidFill>
            <a:schemeClr val="tx1"/>
          </a:solidFill>
          <a:latin typeface="+mn-lt"/>
          <a:ea typeface="+mn-ea"/>
          <a:cs typeface="+mn-cs"/>
        </a:defRPr>
      </a:lvl8pPr>
      <a:lvl9pPr marL="8567517" indent="-503972" algn="l" defTabSz="2015886" rtl="0" eaLnBrk="1" latinLnBrk="0" hangingPunct="1">
        <a:lnSpc>
          <a:spcPct val="90000"/>
        </a:lnSpc>
        <a:spcBef>
          <a:spcPts val="1102"/>
        </a:spcBef>
        <a:buFont typeface="Arial" panose="020B0604020202020204" pitchFamily="34" charset="0"/>
        <a:buChar char="•"/>
        <a:defRPr sz="3968" kern="1200">
          <a:solidFill>
            <a:schemeClr val="tx1"/>
          </a:solidFill>
          <a:latin typeface="+mn-lt"/>
          <a:ea typeface="+mn-ea"/>
          <a:cs typeface="+mn-cs"/>
        </a:defRPr>
      </a:lvl9pPr>
    </p:bodyStyle>
    <p:otherStyle>
      <a:defPPr>
        <a:defRPr lang="en-US"/>
      </a:defPPr>
      <a:lvl1pPr marL="0" algn="l" defTabSz="2015886" rtl="0" eaLnBrk="1" latinLnBrk="0" hangingPunct="1">
        <a:defRPr sz="3968" kern="1200">
          <a:solidFill>
            <a:schemeClr val="tx1"/>
          </a:solidFill>
          <a:latin typeface="+mn-lt"/>
          <a:ea typeface="+mn-ea"/>
          <a:cs typeface="+mn-cs"/>
        </a:defRPr>
      </a:lvl1pPr>
      <a:lvl2pPr marL="1007943" algn="l" defTabSz="2015886" rtl="0" eaLnBrk="1" latinLnBrk="0" hangingPunct="1">
        <a:defRPr sz="3968" kern="1200">
          <a:solidFill>
            <a:schemeClr val="tx1"/>
          </a:solidFill>
          <a:latin typeface="+mn-lt"/>
          <a:ea typeface="+mn-ea"/>
          <a:cs typeface="+mn-cs"/>
        </a:defRPr>
      </a:lvl2pPr>
      <a:lvl3pPr marL="2015886" algn="l" defTabSz="2015886" rtl="0" eaLnBrk="1" latinLnBrk="0" hangingPunct="1">
        <a:defRPr sz="3968" kern="1200">
          <a:solidFill>
            <a:schemeClr val="tx1"/>
          </a:solidFill>
          <a:latin typeface="+mn-lt"/>
          <a:ea typeface="+mn-ea"/>
          <a:cs typeface="+mn-cs"/>
        </a:defRPr>
      </a:lvl3pPr>
      <a:lvl4pPr marL="3023829" algn="l" defTabSz="2015886" rtl="0" eaLnBrk="1" latinLnBrk="0" hangingPunct="1">
        <a:defRPr sz="3968" kern="1200">
          <a:solidFill>
            <a:schemeClr val="tx1"/>
          </a:solidFill>
          <a:latin typeface="+mn-lt"/>
          <a:ea typeface="+mn-ea"/>
          <a:cs typeface="+mn-cs"/>
        </a:defRPr>
      </a:lvl4pPr>
      <a:lvl5pPr marL="4031772" algn="l" defTabSz="2015886" rtl="0" eaLnBrk="1" latinLnBrk="0" hangingPunct="1">
        <a:defRPr sz="3968" kern="1200">
          <a:solidFill>
            <a:schemeClr val="tx1"/>
          </a:solidFill>
          <a:latin typeface="+mn-lt"/>
          <a:ea typeface="+mn-ea"/>
          <a:cs typeface="+mn-cs"/>
        </a:defRPr>
      </a:lvl5pPr>
      <a:lvl6pPr marL="5039716" algn="l" defTabSz="2015886" rtl="0" eaLnBrk="1" latinLnBrk="0" hangingPunct="1">
        <a:defRPr sz="3968" kern="1200">
          <a:solidFill>
            <a:schemeClr val="tx1"/>
          </a:solidFill>
          <a:latin typeface="+mn-lt"/>
          <a:ea typeface="+mn-ea"/>
          <a:cs typeface="+mn-cs"/>
        </a:defRPr>
      </a:lvl6pPr>
      <a:lvl7pPr marL="6047659" algn="l" defTabSz="2015886" rtl="0" eaLnBrk="1" latinLnBrk="0" hangingPunct="1">
        <a:defRPr sz="3968" kern="1200">
          <a:solidFill>
            <a:schemeClr val="tx1"/>
          </a:solidFill>
          <a:latin typeface="+mn-lt"/>
          <a:ea typeface="+mn-ea"/>
          <a:cs typeface="+mn-cs"/>
        </a:defRPr>
      </a:lvl7pPr>
      <a:lvl8pPr marL="7055602" algn="l" defTabSz="2015886" rtl="0" eaLnBrk="1" latinLnBrk="0" hangingPunct="1">
        <a:defRPr sz="3968" kern="1200">
          <a:solidFill>
            <a:schemeClr val="tx1"/>
          </a:solidFill>
          <a:latin typeface="+mn-lt"/>
          <a:ea typeface="+mn-ea"/>
          <a:cs typeface="+mn-cs"/>
        </a:defRPr>
      </a:lvl8pPr>
      <a:lvl9pPr marL="8063545" algn="l" defTabSz="2015886" rtl="0" eaLnBrk="1" latinLnBrk="0" hangingPunct="1">
        <a:defRPr sz="396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a:extLst>
              <a:ext uri="{FF2B5EF4-FFF2-40B4-BE49-F238E27FC236}">
                <a16:creationId xmlns:a16="http://schemas.microsoft.com/office/drawing/2014/main" id="{E4E7E322-55DF-1C9C-6093-71747CAFD6C2}"/>
              </a:ext>
            </a:extLst>
          </p:cNvPr>
          <p:cNvSpPr txBox="1"/>
          <p:nvPr/>
        </p:nvSpPr>
        <p:spPr>
          <a:xfrm>
            <a:off x="360218" y="457127"/>
            <a:ext cx="16670481" cy="707886"/>
          </a:xfrm>
          <a:prstGeom prst="rect">
            <a:avLst/>
          </a:prstGeom>
          <a:noFill/>
        </p:spPr>
        <p:txBody>
          <a:bodyPr wrap="square">
            <a:spAutoFit/>
          </a:bodyPr>
          <a:lstStyle/>
          <a:p>
            <a:pPr algn="l"/>
            <a:r>
              <a:rPr lang="en-US" altLang="zh-CN" sz="4000" b="1" i="0" u="none" strike="noStrike" baseline="0">
                <a:latin typeface="微软雅黑" panose="020B0503020204020204" pitchFamily="34" charset="-122"/>
                <a:ea typeface="微软雅黑" panose="020B0503020204020204" pitchFamily="34" charset="-122"/>
              </a:rPr>
              <a:t>《</a:t>
            </a:r>
            <a:r>
              <a:rPr lang="zh-CN" altLang="en-US" sz="4000" b="1" i="0" u="none" strike="noStrike" baseline="0">
                <a:latin typeface="微软雅黑" panose="020B0503020204020204" pitchFamily="34" charset="-122"/>
                <a:ea typeface="微软雅黑" panose="020B0503020204020204" pitchFamily="34" charset="-122"/>
              </a:rPr>
              <a:t>南京市建邺区江心洲街道永定村、白鹭村“通则式”规划地块图则</a:t>
            </a:r>
            <a:r>
              <a:rPr lang="en-US" altLang="zh-CN" sz="4000" b="1" i="0" u="none" strike="noStrike" baseline="0">
                <a:latin typeface="微软雅黑" panose="020B0503020204020204" pitchFamily="34" charset="-122"/>
                <a:ea typeface="微软雅黑" panose="020B0503020204020204" pitchFamily="34" charset="-122"/>
              </a:rPr>
              <a:t>》</a:t>
            </a:r>
            <a:endParaRPr lang="zh-CN" altLang="en-US" sz="4000" b="1">
              <a:latin typeface="微软雅黑" panose="020B0503020204020204" pitchFamily="34" charset="-122"/>
              <a:ea typeface="微软雅黑" panose="020B0503020204020204" pitchFamily="34" charset="-122"/>
            </a:endParaRPr>
          </a:p>
        </p:txBody>
      </p:sp>
      <p:sp>
        <p:nvSpPr>
          <p:cNvPr id="6" name="矩形 5">
            <a:extLst>
              <a:ext uri="{FF2B5EF4-FFF2-40B4-BE49-F238E27FC236}">
                <a16:creationId xmlns:a16="http://schemas.microsoft.com/office/drawing/2014/main" id="{9ADCDB8B-5B7D-A49A-0762-869CAF45748F}"/>
              </a:ext>
            </a:extLst>
          </p:cNvPr>
          <p:cNvSpPr/>
          <p:nvPr/>
        </p:nvSpPr>
        <p:spPr>
          <a:xfrm>
            <a:off x="464457" y="2142621"/>
            <a:ext cx="20320000" cy="12573716"/>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文本框 6">
            <a:extLst>
              <a:ext uri="{FF2B5EF4-FFF2-40B4-BE49-F238E27FC236}">
                <a16:creationId xmlns:a16="http://schemas.microsoft.com/office/drawing/2014/main" id="{F643005B-B79B-184A-2669-915AF8426130}"/>
              </a:ext>
            </a:extLst>
          </p:cNvPr>
          <p:cNvSpPr txBox="1"/>
          <p:nvPr/>
        </p:nvSpPr>
        <p:spPr>
          <a:xfrm>
            <a:off x="14113759" y="1330652"/>
            <a:ext cx="6557223" cy="646331"/>
          </a:xfrm>
          <a:prstGeom prst="rect">
            <a:avLst/>
          </a:prstGeom>
          <a:noFill/>
        </p:spPr>
        <p:txBody>
          <a:bodyPr wrap="square">
            <a:spAutoFit/>
          </a:bodyPr>
          <a:lstStyle/>
          <a:p>
            <a:pPr algn="r"/>
            <a:r>
              <a:rPr lang="zh-CN" altLang="en-US" sz="3600" b="1">
                <a:latin typeface="微软雅黑" panose="020B0503020204020204" pitchFamily="34" charset="-122"/>
                <a:ea typeface="微软雅黑" panose="020B0503020204020204" pitchFamily="34" charset="-122"/>
              </a:rPr>
              <a:t>规划报批地块图则公开示意图</a:t>
            </a:r>
          </a:p>
        </p:txBody>
      </p:sp>
      <p:sp>
        <p:nvSpPr>
          <p:cNvPr id="8" name="矩形 7">
            <a:extLst>
              <a:ext uri="{FF2B5EF4-FFF2-40B4-BE49-F238E27FC236}">
                <a16:creationId xmlns:a16="http://schemas.microsoft.com/office/drawing/2014/main" id="{6A287DF4-4B04-F911-3EF1-61C08DBA79CE}"/>
              </a:ext>
            </a:extLst>
          </p:cNvPr>
          <p:cNvSpPr/>
          <p:nvPr/>
        </p:nvSpPr>
        <p:spPr>
          <a:xfrm>
            <a:off x="609598" y="2270919"/>
            <a:ext cx="7927959" cy="762000"/>
          </a:xfrm>
          <a:prstGeom prst="rect">
            <a:avLst/>
          </a:prstGeom>
          <a:solidFill>
            <a:srgbClr val="BEE7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3000" b="1">
                <a:solidFill>
                  <a:schemeClr val="tx1"/>
                </a:solidFill>
                <a:latin typeface="微软雅黑" panose="020B0503020204020204" pitchFamily="34" charset="-122"/>
                <a:ea typeface="微软雅黑" panose="020B0503020204020204" pitchFamily="34" charset="-122"/>
              </a:rPr>
              <a:t>区位</a:t>
            </a:r>
          </a:p>
        </p:txBody>
      </p:sp>
      <p:sp>
        <p:nvSpPr>
          <p:cNvPr id="11" name="矩形 10">
            <a:extLst>
              <a:ext uri="{FF2B5EF4-FFF2-40B4-BE49-F238E27FC236}">
                <a16:creationId xmlns:a16="http://schemas.microsoft.com/office/drawing/2014/main" id="{ED67B2A6-1141-8873-6437-3BCFFB6C8C4C}"/>
              </a:ext>
            </a:extLst>
          </p:cNvPr>
          <p:cNvSpPr/>
          <p:nvPr/>
        </p:nvSpPr>
        <p:spPr>
          <a:xfrm>
            <a:off x="8724485" y="2270919"/>
            <a:ext cx="5058444" cy="762000"/>
          </a:xfrm>
          <a:prstGeom prst="rect">
            <a:avLst/>
          </a:prstGeom>
          <a:solidFill>
            <a:srgbClr val="BEE7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3000" b="1">
                <a:solidFill>
                  <a:schemeClr val="tx1"/>
                </a:solidFill>
                <a:latin typeface="微软雅黑" panose="020B0503020204020204" pitchFamily="34" charset="-122"/>
                <a:ea typeface="微软雅黑" panose="020B0503020204020204" pitchFamily="34" charset="-122"/>
              </a:rPr>
              <a:t>公告说明</a:t>
            </a:r>
          </a:p>
        </p:txBody>
      </p:sp>
      <p:sp>
        <p:nvSpPr>
          <p:cNvPr id="12" name="矩形 11">
            <a:extLst>
              <a:ext uri="{FF2B5EF4-FFF2-40B4-BE49-F238E27FC236}">
                <a16:creationId xmlns:a16="http://schemas.microsoft.com/office/drawing/2014/main" id="{5BFFD940-4F28-D1F0-E21F-63B2B8C5EAE0}"/>
              </a:ext>
            </a:extLst>
          </p:cNvPr>
          <p:cNvSpPr/>
          <p:nvPr/>
        </p:nvSpPr>
        <p:spPr>
          <a:xfrm>
            <a:off x="13997026" y="2270919"/>
            <a:ext cx="6634125" cy="762000"/>
          </a:xfrm>
          <a:prstGeom prst="rect">
            <a:avLst/>
          </a:prstGeom>
          <a:solidFill>
            <a:srgbClr val="BEE7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3000" b="1">
                <a:solidFill>
                  <a:schemeClr val="tx1"/>
                </a:solidFill>
                <a:latin typeface="微软雅黑" panose="020B0503020204020204" pitchFamily="34" charset="-122"/>
                <a:ea typeface="微软雅黑" panose="020B0503020204020204" pitchFamily="34" charset="-122"/>
              </a:rPr>
              <a:t>图则内容</a:t>
            </a:r>
          </a:p>
        </p:txBody>
      </p:sp>
      <p:sp>
        <p:nvSpPr>
          <p:cNvPr id="13" name="矩形 12">
            <a:extLst>
              <a:ext uri="{FF2B5EF4-FFF2-40B4-BE49-F238E27FC236}">
                <a16:creationId xmlns:a16="http://schemas.microsoft.com/office/drawing/2014/main" id="{38BA2AAD-77C0-C8C2-7011-94D5B586B642}"/>
              </a:ext>
            </a:extLst>
          </p:cNvPr>
          <p:cNvSpPr/>
          <p:nvPr/>
        </p:nvSpPr>
        <p:spPr>
          <a:xfrm>
            <a:off x="609599" y="8997659"/>
            <a:ext cx="20021549" cy="762000"/>
          </a:xfrm>
          <a:prstGeom prst="rect">
            <a:avLst/>
          </a:prstGeom>
          <a:solidFill>
            <a:srgbClr val="BEE7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3000" b="1">
                <a:solidFill>
                  <a:schemeClr val="tx1"/>
                </a:solidFill>
                <a:latin typeface="微软雅黑" panose="020B0503020204020204" pitchFamily="34" charset="-122"/>
                <a:ea typeface="微软雅黑" panose="020B0503020204020204" pitchFamily="34" charset="-122"/>
              </a:rPr>
              <a:t>地块图则</a:t>
            </a:r>
          </a:p>
        </p:txBody>
      </p:sp>
      <p:sp>
        <p:nvSpPr>
          <p:cNvPr id="14" name="矩形 13">
            <a:extLst>
              <a:ext uri="{FF2B5EF4-FFF2-40B4-BE49-F238E27FC236}">
                <a16:creationId xmlns:a16="http://schemas.microsoft.com/office/drawing/2014/main" id="{99111A9A-80E9-F34F-63C9-0A3B316211FE}"/>
              </a:ext>
            </a:extLst>
          </p:cNvPr>
          <p:cNvSpPr/>
          <p:nvPr/>
        </p:nvSpPr>
        <p:spPr>
          <a:xfrm>
            <a:off x="609601" y="3181764"/>
            <a:ext cx="7927958" cy="5657436"/>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a:extLst>
              <a:ext uri="{FF2B5EF4-FFF2-40B4-BE49-F238E27FC236}">
                <a16:creationId xmlns:a16="http://schemas.microsoft.com/office/drawing/2014/main" id="{96D02C98-30FC-1E7B-0551-3E68B72D708E}"/>
              </a:ext>
            </a:extLst>
          </p:cNvPr>
          <p:cNvSpPr txBox="1"/>
          <p:nvPr/>
        </p:nvSpPr>
        <p:spPr>
          <a:xfrm>
            <a:off x="8783766" y="3236880"/>
            <a:ext cx="4970693" cy="4801314"/>
          </a:xfrm>
          <a:prstGeom prst="rect">
            <a:avLst/>
          </a:prstGeom>
          <a:noFill/>
        </p:spPr>
        <p:txBody>
          <a:bodyPr wrap="square" rtlCol="0">
            <a:spAutoFit/>
          </a:bodyPr>
          <a:lstStyle/>
          <a:p>
            <a:pPr indent="457200"/>
            <a:r>
              <a:rPr lang="zh-CN" altLang="en-US" dirty="0">
                <a:latin typeface="微软雅黑" panose="020B0503020204020204" pitchFamily="34" charset="-122"/>
                <a:ea typeface="微软雅黑" panose="020B0503020204020204" pitchFamily="34" charset="-122"/>
              </a:rPr>
              <a:t>为规范乡村规划管理、保障乡村地区建设，完善江心洲街道乡村地区的农村民生基础设施，根据</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南京市乡村地区“通则式”规划管理规定（试行）</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要求，我街道于</a:t>
            </a:r>
            <a:r>
              <a:rPr lang="en-US" altLang="zh-CN" dirty="0">
                <a:latin typeface="微软雅黑" panose="020B0503020204020204" pitchFamily="34" charset="-122"/>
                <a:ea typeface="微软雅黑" panose="020B0503020204020204" pitchFamily="34" charset="-122"/>
              </a:rPr>
              <a:t>2026</a:t>
            </a:r>
            <a:r>
              <a:rPr lang="zh-CN" altLang="en-US" dirty="0">
                <a:latin typeface="微软雅黑" panose="020B0503020204020204" pitchFamily="34" charset="-122"/>
                <a:ea typeface="微软雅黑" panose="020B0503020204020204" pitchFamily="34" charset="-122"/>
              </a:rPr>
              <a:t>年</a:t>
            </a:r>
            <a:r>
              <a:rPr lang="en-US" altLang="zh-CN" dirty="0">
                <a:latin typeface="微软雅黑" panose="020B0503020204020204" pitchFamily="34" charset="-122"/>
                <a:ea typeface="微软雅黑" panose="020B0503020204020204" pitchFamily="34" charset="-122"/>
              </a:rPr>
              <a:t>4</a:t>
            </a:r>
            <a:r>
              <a:rPr lang="zh-CN" altLang="en-US" dirty="0">
                <a:latin typeface="微软雅黑" panose="020B0503020204020204" pitchFamily="34" charset="-122"/>
                <a:ea typeface="微软雅黑" panose="020B0503020204020204" pitchFamily="34" charset="-122"/>
              </a:rPr>
              <a:t>月开展了</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南京市建邺区江心洲街道永定村、白鹭村“通则式”规划地块图则</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编制工作。</a:t>
            </a:r>
            <a:r>
              <a:rPr lang="en-US" altLang="zh-CN" dirty="0">
                <a:latin typeface="微软雅黑" panose="020B0503020204020204" pitchFamily="34" charset="-122"/>
                <a:ea typeface="微软雅黑" panose="020B0503020204020204" pitchFamily="34" charset="-122"/>
              </a:rPr>
              <a:t>2026</a:t>
            </a:r>
            <a:r>
              <a:rPr lang="zh-CN" altLang="en-US" dirty="0">
                <a:latin typeface="微软雅黑" panose="020B0503020204020204" pitchFamily="34" charset="-122"/>
                <a:ea typeface="微软雅黑" panose="020B0503020204020204" pitchFamily="34" charset="-122"/>
              </a:rPr>
              <a:t>年</a:t>
            </a:r>
            <a:r>
              <a:rPr lang="en-US" altLang="zh-CN" dirty="0">
                <a:latin typeface="微软雅黑" panose="020B0503020204020204" pitchFamily="34" charset="-122"/>
                <a:ea typeface="微软雅黑" panose="020B0503020204020204" pitchFamily="34" charset="-122"/>
              </a:rPr>
              <a:t>8</a:t>
            </a:r>
            <a:r>
              <a:rPr lang="zh-CN" altLang="en-US" dirty="0">
                <a:latin typeface="微软雅黑" panose="020B0503020204020204" pitchFamily="34" charset="-122"/>
                <a:ea typeface="微软雅黑" panose="020B0503020204020204" pitchFamily="34" charset="-122"/>
              </a:rPr>
              <a:t>月</a:t>
            </a:r>
            <a:r>
              <a:rPr lang="en-US" altLang="zh-CN" dirty="0">
                <a:latin typeface="微软雅黑" panose="020B0503020204020204" pitchFamily="34" charset="-122"/>
                <a:ea typeface="微软雅黑" panose="020B0503020204020204" pitchFamily="34" charset="-122"/>
              </a:rPr>
              <a:t>26</a:t>
            </a:r>
            <a:r>
              <a:rPr lang="zh-CN" altLang="en-US" dirty="0">
                <a:latin typeface="微软雅黑" panose="020B0503020204020204" pitchFamily="34" charset="-122"/>
                <a:ea typeface="微软雅黑" panose="020B0503020204020204" pitchFamily="34" charset="-122"/>
              </a:rPr>
              <a:t>日经南京市建邺区人民政府批准</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建政复</a:t>
            </a:r>
            <a:r>
              <a:rPr lang="en-US" altLang="zh-CN" dirty="0">
                <a:latin typeface="微软雅黑" panose="020B0503020204020204" pitchFamily="34" charset="-122"/>
                <a:ea typeface="微软雅黑" panose="020B0503020204020204" pitchFamily="34" charset="-122"/>
              </a:rPr>
              <a:t>〔2026〕15</a:t>
            </a:r>
            <a:r>
              <a:rPr lang="zh-CN" altLang="en-US" dirty="0">
                <a:latin typeface="微软雅黑" panose="020B0503020204020204" pitchFamily="34" charset="-122"/>
                <a:ea typeface="微软雅黑" panose="020B0503020204020204" pitchFamily="34" charset="-122"/>
              </a:rPr>
              <a:t>号</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。现根据</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中华人民共和国城乡规划法</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南京市国土空间规划条例</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江苏省自然资源厅关于规范规划实施公示公布管理的通知</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等有关规定，依法予以公布。</a:t>
            </a:r>
            <a:endParaRPr lang="en-US" altLang="zh-CN" dirty="0">
              <a:latin typeface="微软雅黑" panose="020B0503020204020204" pitchFamily="34" charset="-122"/>
              <a:ea typeface="微软雅黑" panose="020B0503020204020204" pitchFamily="34" charset="-122"/>
            </a:endParaRPr>
          </a:p>
          <a:p>
            <a:endParaRPr lang="en-US" altLang="zh-CN" dirty="0">
              <a:latin typeface="微软雅黑" panose="020B0503020204020204" pitchFamily="34" charset="-122"/>
              <a:ea typeface="微软雅黑" panose="020B0503020204020204" pitchFamily="34" charset="-122"/>
            </a:endParaRPr>
          </a:p>
          <a:p>
            <a:pPr marL="342900" indent="-342900">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公示单位：南京市建邺区人民政府江心洲街道办事处</a:t>
            </a:r>
            <a:endParaRPr lang="en-US" altLang="zh-CN" dirty="0">
              <a:latin typeface="微软雅黑" panose="020B0503020204020204" pitchFamily="34" charset="-122"/>
              <a:ea typeface="微软雅黑" panose="020B0503020204020204" pitchFamily="34" charset="-122"/>
            </a:endParaRPr>
          </a:p>
          <a:p>
            <a:pPr marL="342900" indent="-342900">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地址：江心洲亚鹏路</a:t>
            </a:r>
            <a:r>
              <a:rPr lang="en-US" altLang="zh-CN" dirty="0">
                <a:latin typeface="微软雅黑" panose="020B0503020204020204" pitchFamily="34" charset="-122"/>
                <a:ea typeface="微软雅黑" panose="020B0503020204020204" pitchFamily="34" charset="-122"/>
              </a:rPr>
              <a:t>66</a:t>
            </a:r>
            <a:r>
              <a:rPr lang="zh-CN" altLang="en-US" dirty="0">
                <a:latin typeface="微软雅黑" panose="020B0503020204020204" pitchFamily="34" charset="-122"/>
                <a:ea typeface="微软雅黑" panose="020B0503020204020204" pitchFamily="34" charset="-122"/>
              </a:rPr>
              <a:t>号</a:t>
            </a:r>
            <a:endParaRPr lang="en-US" altLang="zh-CN" dirty="0">
              <a:latin typeface="微软雅黑" panose="020B0503020204020204" pitchFamily="34" charset="-122"/>
              <a:ea typeface="微软雅黑" panose="020B0503020204020204" pitchFamily="34" charset="-122"/>
            </a:endParaRPr>
          </a:p>
          <a:p>
            <a:pPr marL="342900" indent="-342900">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邮箱：</a:t>
            </a:r>
            <a:r>
              <a:rPr lang="en-US" altLang="zh-CN" dirty="0">
                <a:latin typeface="微软雅黑" panose="020B0503020204020204" pitchFamily="34" charset="-122"/>
                <a:ea typeface="微软雅黑" panose="020B0503020204020204" pitchFamily="34" charset="-122"/>
              </a:rPr>
              <a:t>2024842163@qq.com</a:t>
            </a:r>
          </a:p>
          <a:p>
            <a:pPr marL="342900" indent="-342900">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传真：</a:t>
            </a:r>
            <a:r>
              <a:rPr lang="en-US" altLang="zh-CN" dirty="0">
                <a:latin typeface="微软雅黑" panose="020B0503020204020204" pitchFamily="34" charset="-122"/>
                <a:ea typeface="微软雅黑" panose="020B0503020204020204" pitchFamily="34" charset="-122"/>
              </a:rPr>
              <a:t>025-86420795</a:t>
            </a:r>
            <a:endParaRPr lang="zh-CN" altLang="en-US" dirty="0">
              <a:latin typeface="微软雅黑" panose="020B0503020204020204" pitchFamily="34" charset="-122"/>
              <a:ea typeface="微软雅黑" panose="020B0503020204020204" pitchFamily="34" charset="-122"/>
            </a:endParaRPr>
          </a:p>
        </p:txBody>
      </p:sp>
      <p:pic>
        <p:nvPicPr>
          <p:cNvPr id="17" name="图片 16">
            <a:extLst>
              <a:ext uri="{FF2B5EF4-FFF2-40B4-BE49-F238E27FC236}">
                <a16:creationId xmlns:a16="http://schemas.microsoft.com/office/drawing/2014/main" id="{DF72A660-CFFB-DAFD-0F0A-C5D535CF915D}"/>
              </a:ext>
            </a:extLst>
          </p:cNvPr>
          <p:cNvPicPr>
            <a:picLocks noChangeAspect="1"/>
          </p:cNvPicPr>
          <p:nvPr/>
        </p:nvPicPr>
        <p:blipFill>
          <a:blip r:embed="rId2"/>
          <a:stretch>
            <a:fillRect/>
          </a:stretch>
        </p:blipFill>
        <p:spPr>
          <a:xfrm>
            <a:off x="698857" y="4042041"/>
            <a:ext cx="3724227" cy="4676400"/>
          </a:xfrm>
          <a:prstGeom prst="rect">
            <a:avLst/>
          </a:prstGeom>
        </p:spPr>
      </p:pic>
      <p:pic>
        <p:nvPicPr>
          <p:cNvPr id="19" name="图片 18">
            <a:extLst>
              <a:ext uri="{FF2B5EF4-FFF2-40B4-BE49-F238E27FC236}">
                <a16:creationId xmlns:a16="http://schemas.microsoft.com/office/drawing/2014/main" id="{CA02848B-B4DF-5A04-351A-FF441848CC90}"/>
              </a:ext>
            </a:extLst>
          </p:cNvPr>
          <p:cNvPicPr>
            <a:picLocks noChangeAspect="1"/>
          </p:cNvPicPr>
          <p:nvPr/>
        </p:nvPicPr>
        <p:blipFill>
          <a:blip r:embed="rId3"/>
          <a:stretch>
            <a:fillRect/>
          </a:stretch>
        </p:blipFill>
        <p:spPr>
          <a:xfrm>
            <a:off x="4547504" y="4042041"/>
            <a:ext cx="3905432" cy="4675386"/>
          </a:xfrm>
          <a:prstGeom prst="rect">
            <a:avLst/>
          </a:prstGeom>
        </p:spPr>
      </p:pic>
      <p:sp>
        <p:nvSpPr>
          <p:cNvPr id="20" name="文本框 19">
            <a:extLst>
              <a:ext uri="{FF2B5EF4-FFF2-40B4-BE49-F238E27FC236}">
                <a16:creationId xmlns:a16="http://schemas.microsoft.com/office/drawing/2014/main" id="{6F859B5A-9A3E-7B3E-891D-843D513178E6}"/>
              </a:ext>
            </a:extLst>
          </p:cNvPr>
          <p:cNvSpPr txBox="1"/>
          <p:nvPr/>
        </p:nvSpPr>
        <p:spPr>
          <a:xfrm>
            <a:off x="698857" y="3236880"/>
            <a:ext cx="7754079" cy="646331"/>
          </a:xfrm>
          <a:prstGeom prst="rect">
            <a:avLst/>
          </a:prstGeom>
          <a:noFill/>
        </p:spPr>
        <p:txBody>
          <a:bodyPr wrap="square" rtlCol="0">
            <a:spAutoFit/>
          </a:bodyPr>
          <a:lstStyle/>
          <a:p>
            <a:pPr indent="457200"/>
            <a:r>
              <a:rPr lang="zh-CN" altLang="en-US">
                <a:latin typeface="微软雅黑" panose="020B0503020204020204" pitchFamily="34" charset="-122"/>
                <a:ea typeface="微软雅黑" panose="020B0503020204020204" pitchFamily="34" charset="-122"/>
              </a:rPr>
              <a:t>江心洲街道位于建邺区最西侧，本次图则共涉及</a:t>
            </a:r>
            <a:r>
              <a:rPr lang="en-US" altLang="zh-CN">
                <a:latin typeface="微软雅黑" panose="020B0503020204020204" pitchFamily="34" charset="-122"/>
                <a:ea typeface="微软雅黑" panose="020B0503020204020204" pitchFamily="34" charset="-122"/>
              </a:rPr>
              <a:t>3</a:t>
            </a:r>
            <a:r>
              <a:rPr lang="zh-CN" altLang="en-US">
                <a:latin typeface="微软雅黑" panose="020B0503020204020204" pitchFamily="34" charset="-122"/>
                <a:ea typeface="微软雅黑" panose="020B0503020204020204" pitchFamily="34" charset="-122"/>
              </a:rPr>
              <a:t>块用地，分别位于永定村与白鹭村，总面积</a:t>
            </a:r>
            <a:r>
              <a:rPr lang="en-US" altLang="zh-CN">
                <a:latin typeface="微软雅黑" panose="020B0503020204020204" pitchFamily="34" charset="-122"/>
                <a:ea typeface="微软雅黑" panose="020B0503020204020204" pitchFamily="34" charset="-122"/>
              </a:rPr>
              <a:t>0.4996</a:t>
            </a:r>
            <a:r>
              <a:rPr lang="zh-CN" altLang="en-US">
                <a:latin typeface="微软雅黑" panose="020B0503020204020204" pitchFamily="34" charset="-122"/>
                <a:ea typeface="微软雅黑" panose="020B0503020204020204" pitchFamily="34" charset="-122"/>
              </a:rPr>
              <a:t>公顷。</a:t>
            </a:r>
          </a:p>
        </p:txBody>
      </p:sp>
      <p:pic>
        <p:nvPicPr>
          <p:cNvPr id="22" name="图片 21">
            <a:extLst>
              <a:ext uri="{FF2B5EF4-FFF2-40B4-BE49-F238E27FC236}">
                <a16:creationId xmlns:a16="http://schemas.microsoft.com/office/drawing/2014/main" id="{930A81E8-AEE4-DB60-22DF-72C947BBC57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911451" y="9965555"/>
            <a:ext cx="6480000" cy="4585614"/>
          </a:xfrm>
          <a:prstGeom prst="rect">
            <a:avLst/>
          </a:prstGeom>
        </p:spPr>
      </p:pic>
      <p:pic>
        <p:nvPicPr>
          <p:cNvPr id="24" name="图片 23">
            <a:extLst>
              <a:ext uri="{FF2B5EF4-FFF2-40B4-BE49-F238E27FC236}">
                <a16:creationId xmlns:a16="http://schemas.microsoft.com/office/drawing/2014/main" id="{65D6F1E0-4E43-38B3-3122-3F4A0BF983E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4406" y="9965555"/>
            <a:ext cx="6480000" cy="4585454"/>
          </a:xfrm>
          <a:prstGeom prst="rect">
            <a:avLst/>
          </a:prstGeom>
        </p:spPr>
      </p:pic>
      <p:pic>
        <p:nvPicPr>
          <p:cNvPr id="26" name="图片 25">
            <a:extLst>
              <a:ext uri="{FF2B5EF4-FFF2-40B4-BE49-F238E27FC236}">
                <a16:creationId xmlns:a16="http://schemas.microsoft.com/office/drawing/2014/main" id="{FA1E6B69-9258-2AB9-9147-0E3B6206684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02929" y="9965555"/>
            <a:ext cx="6480000" cy="4585454"/>
          </a:xfrm>
          <a:prstGeom prst="rect">
            <a:avLst/>
          </a:prstGeom>
        </p:spPr>
      </p:pic>
      <p:sp>
        <p:nvSpPr>
          <p:cNvPr id="27" name="矩形 26">
            <a:extLst>
              <a:ext uri="{FF2B5EF4-FFF2-40B4-BE49-F238E27FC236}">
                <a16:creationId xmlns:a16="http://schemas.microsoft.com/office/drawing/2014/main" id="{633E906A-C439-C635-9026-4A0931AC8FB4}"/>
              </a:ext>
            </a:extLst>
          </p:cNvPr>
          <p:cNvSpPr/>
          <p:nvPr/>
        </p:nvSpPr>
        <p:spPr>
          <a:xfrm>
            <a:off x="609600" y="9918118"/>
            <a:ext cx="20021548" cy="4647405"/>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文本框 27">
            <a:extLst>
              <a:ext uri="{FF2B5EF4-FFF2-40B4-BE49-F238E27FC236}">
                <a16:creationId xmlns:a16="http://schemas.microsoft.com/office/drawing/2014/main" id="{3159258F-2321-7022-52FB-717D1FA8BBC5}"/>
              </a:ext>
            </a:extLst>
          </p:cNvPr>
          <p:cNvSpPr txBox="1"/>
          <p:nvPr/>
        </p:nvSpPr>
        <p:spPr>
          <a:xfrm>
            <a:off x="14113759" y="3236880"/>
            <a:ext cx="6428134" cy="5632311"/>
          </a:xfrm>
          <a:prstGeom prst="rect">
            <a:avLst/>
          </a:prstGeom>
          <a:noFill/>
        </p:spPr>
        <p:txBody>
          <a:bodyPr wrap="square" rtlCol="0">
            <a:spAutoFit/>
          </a:bodyPr>
          <a:lstStyle/>
          <a:p>
            <a:pPr indent="457200"/>
            <a:r>
              <a:rPr lang="zh-CN" altLang="en-US" dirty="0">
                <a:latin typeface="微软雅黑" panose="020B0503020204020204" pitchFamily="34" charset="-122"/>
                <a:ea typeface="微软雅黑" panose="020B0503020204020204" pitchFamily="34" charset="-122"/>
              </a:rPr>
              <a:t>（</a:t>
            </a:r>
            <a:r>
              <a:rPr lang="en-US" altLang="zh-CN" dirty="0">
                <a:latin typeface="微软雅黑" panose="020B0503020204020204" pitchFamily="34" charset="-122"/>
                <a:ea typeface="微软雅黑" panose="020B0503020204020204" pitchFamily="34" charset="-122"/>
              </a:rPr>
              <a:t>1</a:t>
            </a:r>
            <a:r>
              <a:rPr lang="zh-CN" altLang="en-US" dirty="0">
                <a:latin typeface="微软雅黑" panose="020B0503020204020204" pitchFamily="34" charset="-122"/>
                <a:ea typeface="微软雅黑" panose="020B0503020204020204" pitchFamily="34" charset="-122"/>
              </a:rPr>
              <a:t>）永定村南侧乡村公厕用于解决五桥隧道上方约</a:t>
            </a:r>
            <a:r>
              <a:rPr lang="en-US" altLang="zh-CN" dirty="0">
                <a:latin typeface="微软雅黑" panose="020B0503020204020204" pitchFamily="34" charset="-122"/>
                <a:ea typeface="微软雅黑" panose="020B0503020204020204" pitchFamily="34" charset="-122"/>
              </a:rPr>
              <a:t>220</a:t>
            </a:r>
            <a:r>
              <a:rPr lang="zh-CN" altLang="en-US" dirty="0">
                <a:latin typeface="微软雅黑" panose="020B0503020204020204" pitchFamily="34" charset="-122"/>
                <a:ea typeface="微软雅黑" panose="020B0503020204020204" pitchFamily="34" charset="-122"/>
              </a:rPr>
              <a:t>亩耕地片区的配套；规划用地性质为环卫用地，用地面积</a:t>
            </a:r>
            <a:r>
              <a:rPr lang="en-US" altLang="zh-CN" dirty="0">
                <a:latin typeface="微软雅黑" panose="020B0503020204020204" pitchFamily="34" charset="-122"/>
                <a:ea typeface="微软雅黑" panose="020B0503020204020204" pitchFamily="34" charset="-122"/>
              </a:rPr>
              <a:t>0.0343</a:t>
            </a:r>
            <a:r>
              <a:rPr lang="zh-CN" altLang="en-US" dirty="0">
                <a:latin typeface="微软雅黑" panose="020B0503020204020204" pitchFamily="34" charset="-122"/>
                <a:ea typeface="微软雅黑" panose="020B0503020204020204" pitchFamily="34" charset="-122"/>
              </a:rPr>
              <a:t>公顷。</a:t>
            </a:r>
          </a:p>
          <a:p>
            <a:pPr indent="457200"/>
            <a:r>
              <a:rPr lang="zh-CN" altLang="en-US" dirty="0">
                <a:latin typeface="微软雅黑" panose="020B0503020204020204" pitchFamily="34" charset="-122"/>
                <a:ea typeface="微软雅黑" panose="020B0503020204020204" pitchFamily="34" charset="-122"/>
              </a:rPr>
              <a:t>底线管控引导：涉及快速路廊道控制范围，根据</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交通设施基础设施规范</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，对快速路廊道控制范围内建筑物进行有序管控。</a:t>
            </a:r>
            <a:endParaRPr lang="en-US" altLang="zh-CN" dirty="0">
              <a:latin typeface="微软雅黑" panose="020B0503020204020204" pitchFamily="34" charset="-122"/>
              <a:ea typeface="微软雅黑" panose="020B0503020204020204" pitchFamily="34" charset="-122"/>
            </a:endParaRPr>
          </a:p>
          <a:p>
            <a:pPr indent="457200"/>
            <a:endParaRPr lang="zh-CN" altLang="en-US" dirty="0">
              <a:latin typeface="微软雅黑" panose="020B0503020204020204" pitchFamily="34" charset="-122"/>
              <a:ea typeface="微软雅黑" panose="020B0503020204020204" pitchFamily="34" charset="-122"/>
            </a:endParaRPr>
          </a:p>
          <a:p>
            <a:pPr indent="457200"/>
            <a:r>
              <a:rPr lang="zh-CN" altLang="en-US" dirty="0">
                <a:latin typeface="微软雅黑" panose="020B0503020204020204" pitchFamily="34" charset="-122"/>
                <a:ea typeface="微软雅黑" panose="020B0503020204020204" pitchFamily="34" charset="-122"/>
              </a:rPr>
              <a:t>（</a:t>
            </a:r>
            <a:r>
              <a:rPr lang="en-US" altLang="zh-CN" dirty="0">
                <a:latin typeface="微软雅黑" panose="020B0503020204020204" pitchFamily="34" charset="-122"/>
                <a:ea typeface="微软雅黑" panose="020B0503020204020204" pitchFamily="34" charset="-122"/>
              </a:rPr>
              <a:t>2</a:t>
            </a:r>
            <a:r>
              <a:rPr lang="zh-CN" altLang="en-US" dirty="0">
                <a:latin typeface="微软雅黑" panose="020B0503020204020204" pitchFamily="34" charset="-122"/>
                <a:ea typeface="微软雅黑" panose="020B0503020204020204" pitchFamily="34" charset="-122"/>
              </a:rPr>
              <a:t>）白鹭村生态休闲步道用于解决五桥南侧农用地片区人员和四期安置房人员的休闲、锻炼等活动场地；规划用地性质为城镇村道路用地，用地面积</a:t>
            </a:r>
            <a:r>
              <a:rPr lang="en-US" altLang="zh-CN" dirty="0">
                <a:latin typeface="微软雅黑" panose="020B0503020204020204" pitchFamily="34" charset="-122"/>
                <a:ea typeface="微软雅黑" panose="020B0503020204020204" pitchFamily="34" charset="-122"/>
              </a:rPr>
              <a:t>0.3889</a:t>
            </a:r>
            <a:r>
              <a:rPr lang="zh-CN" altLang="en-US" dirty="0">
                <a:latin typeface="微软雅黑" panose="020B0503020204020204" pitchFamily="34" charset="-122"/>
                <a:ea typeface="微软雅黑" panose="020B0503020204020204" pitchFamily="34" charset="-122"/>
              </a:rPr>
              <a:t>公顷。</a:t>
            </a:r>
          </a:p>
          <a:p>
            <a:pPr indent="457200"/>
            <a:r>
              <a:rPr lang="zh-CN" altLang="en-US" dirty="0">
                <a:latin typeface="微软雅黑" panose="020B0503020204020204" pitchFamily="34" charset="-122"/>
                <a:ea typeface="微软雅黑" panose="020B0503020204020204" pitchFamily="34" charset="-122"/>
              </a:rPr>
              <a:t>底线管控引导：涉及快速路廊道控制范围和次干路廊道控制范围，根据</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交通设施基础设施规范</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，对快速路、次干路廊道控制范围内建筑物进行有序管控；涉及</a:t>
            </a:r>
            <a:r>
              <a:rPr lang="en-US" altLang="zh-CN" dirty="0">
                <a:latin typeface="微软雅黑" panose="020B0503020204020204" pitchFamily="34" charset="-122"/>
                <a:ea typeface="微软雅黑" panose="020B0503020204020204" pitchFamily="34" charset="-122"/>
              </a:rPr>
              <a:t>2024</a:t>
            </a:r>
            <a:r>
              <a:rPr lang="zh-CN" altLang="en-US" dirty="0">
                <a:latin typeface="微软雅黑" panose="020B0503020204020204" pitchFamily="34" charset="-122"/>
                <a:ea typeface="微软雅黑" panose="020B0503020204020204" pitchFamily="34" charset="-122"/>
              </a:rPr>
              <a:t>年变更调查耕地，项目实施前做好耕地补充准备。</a:t>
            </a:r>
            <a:endParaRPr lang="en-US" altLang="zh-CN" dirty="0">
              <a:latin typeface="微软雅黑" panose="020B0503020204020204" pitchFamily="34" charset="-122"/>
              <a:ea typeface="微软雅黑" panose="020B0503020204020204" pitchFamily="34" charset="-122"/>
            </a:endParaRPr>
          </a:p>
          <a:p>
            <a:pPr indent="457200"/>
            <a:endParaRPr lang="zh-CN" altLang="en-US" dirty="0">
              <a:latin typeface="微软雅黑" panose="020B0503020204020204" pitchFamily="34" charset="-122"/>
              <a:ea typeface="微软雅黑" panose="020B0503020204020204" pitchFamily="34" charset="-122"/>
            </a:endParaRPr>
          </a:p>
          <a:p>
            <a:pPr indent="457200"/>
            <a:r>
              <a:rPr lang="zh-CN" altLang="en-US" dirty="0">
                <a:latin typeface="微软雅黑" panose="020B0503020204020204" pitchFamily="34" charset="-122"/>
                <a:ea typeface="微软雅黑" panose="020B0503020204020204" pitchFamily="34" charset="-122"/>
              </a:rPr>
              <a:t>（</a:t>
            </a:r>
            <a:r>
              <a:rPr lang="en-US" altLang="zh-CN" dirty="0">
                <a:latin typeface="微软雅黑" panose="020B0503020204020204" pitchFamily="34" charset="-122"/>
                <a:ea typeface="微软雅黑" panose="020B0503020204020204" pitchFamily="34" charset="-122"/>
              </a:rPr>
              <a:t>3</a:t>
            </a:r>
            <a:r>
              <a:rPr lang="zh-CN" altLang="en-US" dirty="0">
                <a:latin typeface="微软雅黑" panose="020B0503020204020204" pitchFamily="34" charset="-122"/>
                <a:ea typeface="微软雅黑" panose="020B0503020204020204" pitchFamily="34" charset="-122"/>
              </a:rPr>
              <a:t>）白鹭村洲头电台组驿站步道用于解决驿站与环岛路的连接，满足村民出行方便；规划用地性质为城镇村道路用地，用地面积</a:t>
            </a:r>
            <a:r>
              <a:rPr lang="en-US" altLang="zh-CN" dirty="0">
                <a:latin typeface="微软雅黑" panose="020B0503020204020204" pitchFamily="34" charset="-122"/>
                <a:ea typeface="微软雅黑" panose="020B0503020204020204" pitchFamily="34" charset="-122"/>
              </a:rPr>
              <a:t>0.0764</a:t>
            </a:r>
            <a:r>
              <a:rPr lang="zh-CN" altLang="en-US" dirty="0">
                <a:latin typeface="微软雅黑" panose="020B0503020204020204" pitchFamily="34" charset="-122"/>
                <a:ea typeface="微软雅黑" panose="020B0503020204020204" pitchFamily="34" charset="-122"/>
              </a:rPr>
              <a:t>公顷。</a:t>
            </a:r>
          </a:p>
          <a:p>
            <a:pPr indent="457200"/>
            <a:r>
              <a:rPr lang="zh-CN" altLang="en-US" dirty="0">
                <a:latin typeface="微软雅黑" panose="020B0503020204020204" pitchFamily="34" charset="-122"/>
                <a:ea typeface="微软雅黑" panose="020B0503020204020204" pitchFamily="34" charset="-122"/>
              </a:rPr>
              <a:t>底线管控引导：涉及</a:t>
            </a:r>
            <a:r>
              <a:rPr lang="en-US" altLang="zh-CN" dirty="0">
                <a:latin typeface="微软雅黑" panose="020B0503020204020204" pitchFamily="34" charset="-122"/>
                <a:ea typeface="微软雅黑" panose="020B0503020204020204" pitchFamily="34" charset="-122"/>
              </a:rPr>
              <a:t>2024</a:t>
            </a:r>
            <a:r>
              <a:rPr lang="zh-CN" altLang="en-US" dirty="0">
                <a:latin typeface="微软雅黑" panose="020B0503020204020204" pitchFamily="34" charset="-122"/>
                <a:ea typeface="微软雅黑" panose="020B0503020204020204" pitchFamily="34" charset="-122"/>
              </a:rPr>
              <a:t>年变更调查耕地，项目实施前做好耕地补充准备。</a:t>
            </a:r>
          </a:p>
        </p:txBody>
      </p:sp>
      <p:sp>
        <p:nvSpPr>
          <p:cNvPr id="33" name="矩形 32">
            <a:extLst>
              <a:ext uri="{FF2B5EF4-FFF2-40B4-BE49-F238E27FC236}">
                <a16:creationId xmlns:a16="http://schemas.microsoft.com/office/drawing/2014/main" id="{88A6A2BA-C92E-1B09-DA0B-C73DFA59BD4E}"/>
              </a:ext>
            </a:extLst>
          </p:cNvPr>
          <p:cNvSpPr/>
          <p:nvPr/>
        </p:nvSpPr>
        <p:spPr>
          <a:xfrm>
            <a:off x="8724485" y="3181764"/>
            <a:ext cx="5058444" cy="5657436"/>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矩形 33">
            <a:extLst>
              <a:ext uri="{FF2B5EF4-FFF2-40B4-BE49-F238E27FC236}">
                <a16:creationId xmlns:a16="http://schemas.microsoft.com/office/drawing/2014/main" id="{8D3F4998-58D4-4C98-6F64-5E5219187A69}"/>
              </a:ext>
            </a:extLst>
          </p:cNvPr>
          <p:cNvSpPr/>
          <p:nvPr/>
        </p:nvSpPr>
        <p:spPr>
          <a:xfrm>
            <a:off x="13997023" y="3181764"/>
            <a:ext cx="6634126" cy="5657436"/>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933746296"/>
      </p:ext>
    </p:extLst>
  </p:cSld>
  <p:clrMapOvr>
    <a:masterClrMapping/>
  </p:clrMapOvr>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主题​​">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100</TotalTime>
  <Words>726</Words>
  <Application>Microsoft Office PowerPoint</Application>
  <PresentationFormat>自定义</PresentationFormat>
  <Paragraphs>21</Paragraphs>
  <Slides>1</Slides>
  <Notes>0</Notes>
  <HiddenSlides>0</HiddenSlides>
  <MMClips>0</MMClips>
  <ScaleCrop>false</ScaleCrop>
  <HeadingPairs>
    <vt:vector size="6" baseType="variant">
      <vt:variant>
        <vt:lpstr>已用的字体</vt:lpstr>
      </vt:variant>
      <vt:variant>
        <vt:i4>4</vt:i4>
      </vt:variant>
      <vt:variant>
        <vt:lpstr>主题</vt:lpstr>
      </vt:variant>
      <vt:variant>
        <vt:i4>1</vt:i4>
      </vt:variant>
      <vt:variant>
        <vt:lpstr>幻灯片标题</vt:lpstr>
      </vt:variant>
      <vt:variant>
        <vt:i4>1</vt:i4>
      </vt:variant>
    </vt:vector>
  </HeadingPairs>
  <TitlesOfParts>
    <vt:vector size="6" baseType="lpstr">
      <vt:lpstr>微软雅黑</vt:lpstr>
      <vt:lpstr>Arial</vt:lpstr>
      <vt:lpstr>Calibri</vt:lpstr>
      <vt:lpstr>Calibri Light</vt:lpstr>
      <vt:lpstr>Office 主题​​</vt:lpstr>
      <vt:lpstr>PowerPoint 演示文稿</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JLL</dc:creator>
  <cp:lastModifiedBy>王月</cp:lastModifiedBy>
  <cp:revision>4</cp:revision>
  <cp:lastPrinted>2026-09-01T07:09:55Z</cp:lastPrinted>
  <dcterms:created xsi:type="dcterms:W3CDTF">2026-08-28T09:38:01Z</dcterms:created>
  <dcterms:modified xsi:type="dcterms:W3CDTF">2026-09-01T08:05:11Z</dcterms:modified>
</cp:coreProperties>
</file>